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E452-168D-494A-80DC-3AA039A662AD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420FE-2CE6-44F6-A798-988F85B4A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91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8A8DD-7A47-4A1D-BA7E-403B0207461F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43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40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14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72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05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18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88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1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969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52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9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58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AFDBC-381D-496C-9BEA-0841EDB55965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27A19-ED81-49C0-83C8-B7D484F61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99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/>
          </a:p>
          <a:p>
            <a:pPr algn="ctr">
              <a:buNone/>
            </a:pPr>
            <a:r>
              <a:rPr lang="en-GB" sz="4000" b="1" dirty="0"/>
              <a:t>Just before you go to lunch</a:t>
            </a:r>
          </a:p>
          <a:p>
            <a:pPr algn="ctr">
              <a:buNone/>
            </a:pPr>
            <a:r>
              <a:rPr lang="en-GB" sz="4000" b="1" dirty="0"/>
              <a:t> - a 4 min 15 sec video</a:t>
            </a:r>
          </a:p>
          <a:p>
            <a:pPr algn="ctr">
              <a:buNone/>
            </a:pPr>
            <a:r>
              <a:rPr lang="en-GB" sz="4000" b="1" dirty="0">
                <a:solidFill>
                  <a:srgbClr val="FF0000"/>
                </a:solidFill>
              </a:rPr>
              <a:t>The ethical dilemma </a:t>
            </a:r>
          </a:p>
          <a:p>
            <a:pPr algn="ctr">
              <a:buNone/>
            </a:pPr>
            <a:r>
              <a:rPr lang="en-GB" sz="4000" b="1" dirty="0">
                <a:solidFill>
                  <a:srgbClr val="FF0000"/>
                </a:solidFill>
              </a:rPr>
              <a:t>of self-driving cars</a:t>
            </a:r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8" name="Picture 2049" descr="D:\My Documents\ABP CLUB\2008 ABP logos\ABP flag only 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804" y="332656"/>
            <a:ext cx="24482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My Documents\ABP CLUB\2007 ABP Club Convention\2009 Convention\2009 Logos\Audat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20" y="5517232"/>
            <a:ext cx="48245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412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he ethical dilemma of self-driving cars - Patrick Lin - Copy VIDEO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0553" cy="6858000"/>
          </a:xfrm>
        </p:spPr>
      </p:pic>
    </p:spTree>
    <p:extLst>
      <p:ext uri="{BB962C8B-B14F-4D97-AF65-F5344CB8AC3E}">
        <p14:creationId xmlns:p14="http://schemas.microsoft.com/office/powerpoint/2010/main" val="184562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Widescreen</PresentationFormat>
  <Paragraphs>6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Ambrose</dc:creator>
  <cp:lastModifiedBy>Fiona Ambrose</cp:lastModifiedBy>
  <cp:revision>1</cp:revision>
  <dcterms:created xsi:type="dcterms:W3CDTF">2016-11-30T15:15:52Z</dcterms:created>
  <dcterms:modified xsi:type="dcterms:W3CDTF">2016-11-30T15:16:19Z</dcterms:modified>
</cp:coreProperties>
</file>